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type="screen16x9" cy="6858000" cx="12192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tableStyles" Target="tableStyle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75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7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</a:ln>
          <a:effectLst/>
        </p:spPr>
        <p:txBody>
          <a:bodyPr anchor="t" anchorCtr="0" bIns="45745" compatLnSpc="1" lIns="91492" numCol="1" rIns="91492" tIns="45745" vert="horz" wrap="square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7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</a:ln>
          <a:effectLst/>
        </p:spPr>
        <p:txBody>
          <a:bodyPr anchor="b" anchorCtr="0" bIns="45745" compatLnSpc="1" lIns="91492" numCol="1" rIns="91492" tIns="45745" vert="horz" wrap="square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</a:ln>
          <a:effectLst/>
        </p:spPr>
        <p:txBody>
          <a:bodyPr anchor="b" anchorCtr="0" bIns="45745" compatLnSpc="1" lIns="91492" numCol="1" rIns="91492" tIns="45745" vert="horz" wrap="square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0" name=""/>
        <p:cNvGrpSpPr/>
        <p:nvPr/>
      </p:nvGrpSpPr>
      <p:grpSpPr>
        <a:xfrm/>
      </p:grpSpPr>
      <p:sp>
        <p:nvSpPr>
          <p:cNvPr id="1048605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1048606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altLang="en-US" 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标题幻灯片">
    <p:spTree>
      <p:nvGrpSpPr>
        <p:cNvPr id="2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82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lang="zh-CN" smtClean="0"/>
              <a:t>单击此处编辑母版副标题样式</a:t>
            </a:r>
            <a:endParaRPr dirty="0" lang="en-US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标题和竖排文字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1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4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垂直排列标题与 文本"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3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标题和内容">
    <p:spTree>
      <p:nvGrpSpPr>
        <p:cNvPr id="2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91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9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9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节标题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46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4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4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两栏内容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1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2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5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比较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57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58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5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60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61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2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仅标题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2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2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2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空白"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6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内容与标题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68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669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7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7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7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图片与标题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635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en-US" lang="zh-CN" smtClean="0"/>
              <a:t>单击图标添加图片</a:t>
            </a:r>
            <a:endParaRPr dirty="0" lang="en-US"/>
          </a:p>
        </p:txBody>
      </p:sp>
      <p:sp>
        <p:nvSpPr>
          <p:cNvPr id="1048636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</p:txBody>
      </p:sp>
      <p:sp>
        <p:nvSpPr>
          <p:cNvPr id="104863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63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en-US" lang="zh-CN" smtClean="0"/>
              <a:t>单击此处编辑母版标题样式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en-US" lang="zh-CN" smtClean="0"/>
              <a:t>单击此处编辑母版文本样式</a:t>
            </a:r>
            <a:endParaRPr altLang="en-US" lang="zh-CN" smtClean="0"/>
          </a:p>
          <a:p>
            <a:pPr lvl="1"/>
            <a:r>
              <a:rPr altLang="en-US" lang="zh-CN" smtClean="0"/>
              <a:t>第二级</a:t>
            </a:r>
            <a:endParaRPr altLang="en-US" lang="zh-CN" smtClean="0"/>
          </a:p>
          <a:p>
            <a:pPr lvl="2"/>
            <a:r>
              <a:rPr altLang="en-US" lang="zh-CN" smtClean="0"/>
              <a:t>第三级</a:t>
            </a:r>
            <a:endParaRPr altLang="en-US" lang="zh-CN" smtClean="0"/>
          </a:p>
          <a:p>
            <a:pPr lvl="3"/>
            <a:r>
              <a:rPr altLang="en-US" lang="zh-CN" smtClean="0"/>
              <a:t>第四级</a:t>
            </a:r>
            <a:endParaRPr altLang="en-US" lang="zh-CN" smtClean="0"/>
          </a:p>
          <a:p>
            <a:pPr lvl="4"/>
            <a:r>
              <a:rPr altLang="en-US" lang="zh-CN" smtClean="0"/>
              <a:t>第五级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altLang="en-US" lang="zh-CN" smtClean="0"/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altLang="en-US" lang="zh-CN" smtClean="0"/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8" Type="http://schemas.openxmlformats.org/officeDocument/2006/relationships/image" Target="../media/image9.jpeg"/><Relationship Id="rId9" Type="http://schemas.openxmlformats.org/officeDocument/2006/relationships/image" Target="../media/image10.jpeg"/><Relationship Id="rId10" Type="http://schemas.openxmlformats.org/officeDocument/2006/relationships/image" Target="../media/image11.jpeg"/><Relationship Id="rId11" Type="http://schemas.openxmlformats.org/officeDocument/2006/relationships/image" Target="../media/image12.jpeg"/><Relationship Id="rId12" Type="http://schemas.openxmlformats.org/officeDocument/2006/relationships/image" Target="../media/image13.png"/><Relationship Id="rId13" Type="http://schemas.openxmlformats.org/officeDocument/2006/relationships/image" Target="../media/image14.png"/><Relationship Id="rId14" Type="http://schemas.openxmlformats.org/officeDocument/2006/relationships/slideLayout" Target="../slideLayouts/slideLayout1.xml"/><Relationship Id="rId15" Type="http://schemas.openxmlformats.org/officeDocument/2006/relationships/notesSlide" Target="../notesSlides/notesSlide1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8" Type="http://schemas.openxmlformats.org/officeDocument/2006/relationships/image" Target="../media/image9.jpeg"/><Relationship Id="rId9" Type="http://schemas.openxmlformats.org/officeDocument/2006/relationships/image" Target="../media/image10.jpeg"/><Relationship Id="rId10" Type="http://schemas.openxmlformats.org/officeDocument/2006/relationships/image" Target="../media/image11.jpeg"/><Relationship Id="rId11" Type="http://schemas.openxmlformats.org/officeDocument/2006/relationships/image" Target="../media/image15.png"/><Relationship Id="rId12" Type="http://schemas.openxmlformats.org/officeDocument/2006/relationships/slideLayout" Target="../slideLayouts/slideLayout1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10.jpeg"/><Relationship Id="rId7" Type="http://schemas.openxmlformats.org/officeDocument/2006/relationships/image" Target="../media/image8.jpeg"/><Relationship Id="rId8" Type="http://schemas.openxmlformats.org/officeDocument/2006/relationships/image" Target="../media/image11.jpeg"/><Relationship Id="rId9" Type="http://schemas.openxmlformats.org/officeDocument/2006/relationships/image" Target="../media/image9.jpeg"/><Relationship Id="rId10" Type="http://schemas.openxmlformats.org/officeDocument/2006/relationships/image" Target="../media/image7.jpeg"/><Relationship Id="rId11" Type="http://schemas.openxmlformats.org/officeDocument/2006/relationships/image" Target="../media/image16.png"/><Relationship Id="rId12" Type="http://schemas.openxmlformats.org/officeDocument/2006/relationships/slideLayout" Target="../slideLayouts/slideLayout1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image" Target="../media/image3.png"/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jpeg"/><Relationship Id="rId7" Type="http://schemas.openxmlformats.org/officeDocument/2006/relationships/image" Target="../media/image8.jpeg"/><Relationship Id="rId8" Type="http://schemas.openxmlformats.org/officeDocument/2006/relationships/image" Target="../media/image9.jpeg"/><Relationship Id="rId9" Type="http://schemas.openxmlformats.org/officeDocument/2006/relationships/image" Target="../media/image10.jpeg"/><Relationship Id="rId10" Type="http://schemas.openxmlformats.org/officeDocument/2006/relationships/image" Target="../media/image11.jpeg"/><Relationship Id="rId11" Type="http://schemas.openxmlformats.org/officeDocument/2006/relationships/image" Target="../media/image17.jpeg"/><Relationship Id="rId12" Type="http://schemas.openxmlformats.org/officeDocument/2006/relationships/slideLayout" Target="../slideLayouts/slideLayout1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tags" Target="../tags/tag1.xml"/><Relationship Id="rId3" Type="http://schemas.openxmlformats.org/officeDocument/2006/relationships/image" Target="../media/image8.jpeg"/><Relationship Id="rId4" Type="http://schemas.openxmlformats.org/officeDocument/2006/relationships/tags" Target="../tags/tag2.xml"/><Relationship Id="rId5" Type="http://schemas.openxmlformats.org/officeDocument/2006/relationships/image" Target="../media/image9.jpeg"/><Relationship Id="rId6" Type="http://schemas.openxmlformats.org/officeDocument/2006/relationships/tags" Target="../tags/tag3.xml"/><Relationship Id="rId7" Type="http://schemas.openxmlformats.org/officeDocument/2006/relationships/image" Target="../media/image7.jpeg"/><Relationship Id="rId8" Type="http://schemas.openxmlformats.org/officeDocument/2006/relationships/image" Target="../media/image6.png"/><Relationship Id="rId9" Type="http://schemas.openxmlformats.org/officeDocument/2006/relationships/image" Target="../media/image5.png"/><Relationship Id="rId10" Type="http://schemas.openxmlformats.org/officeDocument/2006/relationships/image" Target="../media/image4.jpeg"/><Relationship Id="rId11" Type="http://schemas.openxmlformats.org/officeDocument/2006/relationships/image" Target="../media/image11.jpeg"/><Relationship Id="rId12" Type="http://schemas.openxmlformats.org/officeDocument/2006/relationships/image" Target="../media/image3.png"/><Relationship Id="rId13" Type="http://schemas.openxmlformats.org/officeDocument/2006/relationships/image" Target="../media/image2.jpeg"/><Relationship Id="rId14" Type="http://schemas.openxmlformats.org/officeDocument/2006/relationships/image" Target="../media/image18.jpeg"/><Relationship Id="rId15" Type="http://schemas.openxmlformats.org/officeDocument/2006/relationships/image" Target="../media/image19.png"/><Relationship Id="rId16" Type="http://schemas.openxmlformats.org/officeDocument/2006/relationships/image" Target="../media/image20.png"/><Relationship Id="rId17" Type="http://schemas.openxmlformats.org/officeDocument/2006/relationships/slideLayout" Target="../slideLayouts/slideLayout1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048670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587" name="副标题 104867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2" name="图片 2097245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4256" y="-1236749"/>
            <a:ext cx="12083488" cy="9493424"/>
          </a:xfrm>
          <a:prstGeom prst="rect"/>
        </p:spPr>
      </p:pic>
      <p:sp>
        <p:nvSpPr>
          <p:cNvPr id="1048588" name="文本框 1048672"/>
          <p:cNvSpPr txBox="1"/>
          <p:nvPr/>
        </p:nvSpPr>
        <p:spPr>
          <a:xfrm>
            <a:off x="2025544" y="365442"/>
            <a:ext cx="7758987" cy="1513840"/>
          </a:xfrm>
          <a:prstGeom prst="rect"/>
          <a:solidFill>
            <a:srgbClr val="FFCC99"/>
          </a:solidFill>
        </p:spPr>
        <p:txBody>
          <a:bodyPr rtlCol="0" wrap="square">
            <a:spAutoFit/>
          </a:bodyPr>
          <a:p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zh-CN">
                <a:solidFill>
                  <a:srgbClr val="000000"/>
                </a:solidFill>
              </a:rPr>
              <a:t>超市</a:t>
            </a:r>
            <a:r>
              <a:rPr altLang="zh-CN" sz="9600" lang="zh-CN">
                <a:solidFill>
                  <a:srgbClr val="000000"/>
                </a:solidFill>
              </a:rPr>
              <a:t>理货员</a:t>
            </a:r>
            <a:endParaRPr sz="2800" lang="zh-CN">
              <a:solidFill>
                <a:srgbClr val="000000"/>
              </a:solidFill>
            </a:endParaRPr>
          </a:p>
        </p:txBody>
      </p:sp>
      <p:sp>
        <p:nvSpPr>
          <p:cNvPr id="1048589" name="文本框 1048683"/>
          <p:cNvSpPr txBox="1"/>
          <p:nvPr/>
        </p:nvSpPr>
        <p:spPr>
          <a:xfrm>
            <a:off x="4581564" y="3845560"/>
            <a:ext cx="2646944" cy="2758440"/>
          </a:xfrm>
          <a:prstGeom prst="rect"/>
          <a:solidFill>
            <a:srgbClr val="99CCFF"/>
          </a:solidFill>
        </p:spPr>
        <p:txBody>
          <a:bodyPr rtlCol="0" wrap="square">
            <a:spAutoFit/>
          </a:bodyPr>
          <a:p>
            <a:pPr algn="ctr"/>
            <a:r>
              <a:rPr b="1" sz="5400" lang="zh-CN">
                <a:solidFill>
                  <a:srgbClr val="36363D"/>
                </a:solidFill>
              </a:rPr>
              <a:t>平山</a:t>
            </a:r>
            <a:endParaRPr b="1" sz="6000" lang="zh-CN">
              <a:solidFill>
                <a:srgbClr val="36363D"/>
              </a:solidFill>
            </a:endParaRPr>
          </a:p>
          <a:p>
            <a:pPr algn="ctr"/>
            <a:r>
              <a:rPr b="1" sz="5400" lang="zh-CN">
                <a:solidFill>
                  <a:srgbClr val="36363D"/>
                </a:solidFill>
              </a:rPr>
              <a:t>幼儿园</a:t>
            </a:r>
            <a:endParaRPr b="1" sz="6000" lang="zh-CN">
              <a:solidFill>
                <a:srgbClr val="36363D"/>
              </a:solidFill>
            </a:endParaRPr>
          </a:p>
          <a:p>
            <a:pPr algn="ctr"/>
            <a:endParaRPr b="1" sz="1800" lang="zh-CN">
              <a:solidFill>
                <a:srgbClr val="36363D"/>
              </a:solidFill>
            </a:endParaRPr>
          </a:p>
          <a:p>
            <a:pPr algn="ctr"/>
            <a:r>
              <a:rPr b="1" sz="5400" lang="zh-CN">
                <a:solidFill>
                  <a:srgbClr val="36363D"/>
                </a:solidFill>
              </a:rPr>
              <a:t>张雪</a:t>
            </a:r>
            <a:endParaRPr b="1" sz="4400" lang="zh-CN">
              <a:solidFill>
                <a:srgbClr val="36363D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5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9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10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11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500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14"/>
                                        <p:tgtEl>
                                          <p:spTgt spid="1048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15"/>
                                        <p:tgtEl>
                                          <p:spTgt spid="1048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16"/>
                                        <p:tgtEl>
                                          <p:spTgt spid="1048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500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19"/>
                                        <p:tgtEl>
                                          <p:spTgt spid="1048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0"/>
                                        <p:tgtEl>
                                          <p:spTgt spid="1048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1"/>
                                        <p:tgtEl>
                                          <p:spTgt spid="1048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500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24"/>
                                        <p:tgtEl>
                                          <p:spTgt spid="1048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25"/>
                                        <p:tgtEl>
                                          <p:spTgt spid="1048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26"/>
                                        <p:tgtEl>
                                          <p:spTgt spid="10485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 animBg="1"/>
      <p:bldP spid="104858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6" name=""/>
        <p:cNvGrpSpPr/>
        <p:nvPr/>
      </p:nvGrpSpPr>
      <p:grpSpPr>
        <a:xfrm/>
      </p:grpSpPr>
      <p:sp>
        <p:nvSpPr>
          <p:cNvPr id="1048595" name="标题 1"/>
          <p:cNvSpPr>
            <a:spLocks noGrp="1"/>
          </p:cNvSpPr>
          <p:nvPr>
            <p:ph type="title"/>
          </p:nvPr>
        </p:nvSpPr>
        <p:spPr>
          <a:solidFill>
            <a:srgbClr val="99CCFF"/>
          </a:solidFill>
        </p:spPr>
        <p:txBody>
          <a:bodyPr/>
          <a:p>
            <a:r>
              <a:rPr altLang="en-US" lang="zh-CN"/>
              <a:t>活动目标：</a:t>
            </a:r>
            <a:endParaRPr altLang="en-US" lang="zh-CN"/>
          </a:p>
        </p:txBody>
      </p:sp>
      <p:sp>
        <p:nvSpPr>
          <p:cNvPr id="1048596" name="内容占位符 2"/>
          <p:cNvSpPr>
            <a:spLocks noGrp="1"/>
          </p:cNvSpPr>
          <p:nvPr>
            <p:ph idx="1"/>
          </p:nvPr>
        </p:nvSpPr>
        <p:spPr>
          <a:solidFill>
            <a:srgbClr val="99CCFF"/>
          </a:solidFill>
        </p:spPr>
        <p:txBody>
          <a:bodyPr/>
          <a:p>
            <a:r>
              <a:rPr altLang="zh-CN" sz="4800" lang="en-US"/>
              <a:t>1</a:t>
            </a:r>
            <a:r>
              <a:rPr altLang="en-US" sz="4800" lang="zh-CN"/>
              <a:t>、知识目标：</a:t>
            </a:r>
            <a:r>
              <a:rPr altLang="en-US" sz="4800" lang="zh-CN"/>
              <a:t>了解标记的含义，并能按标记摆放物品</a:t>
            </a:r>
            <a:r>
              <a:rPr altLang="en-US" sz="4800" lang="zh-CN"/>
              <a:t>。</a:t>
            </a:r>
            <a:endParaRPr altLang="en-US" sz="5400" lang="zh-CN"/>
          </a:p>
          <a:p>
            <a:r>
              <a:rPr altLang="zh-CN" sz="4800" lang="en-US"/>
              <a:t>2</a:t>
            </a:r>
            <a:r>
              <a:rPr altLang="en-US" sz="4800" lang="zh-CN"/>
              <a:t>、能力目标：</a:t>
            </a:r>
            <a:r>
              <a:rPr altLang="en-US" sz="4800" lang="zh-CN"/>
              <a:t>能按物体的性质或用</a:t>
            </a:r>
            <a:r>
              <a:rPr altLang="en-US" sz="4800" lang="zh-CN"/>
              <a:t>途</a:t>
            </a:r>
            <a:r>
              <a:rPr altLang="en-US" sz="4800" lang="zh-CN"/>
              <a:t>（</a:t>
            </a:r>
            <a:r>
              <a:rPr altLang="en-US" sz="4800" lang="zh-CN"/>
              <a:t>吃</a:t>
            </a:r>
            <a:r>
              <a:rPr altLang="en-US" sz="4800" lang="zh-CN"/>
              <a:t>、</a:t>
            </a:r>
            <a:r>
              <a:rPr altLang="en-US" sz="4800" lang="zh-CN"/>
              <a:t>穿</a:t>
            </a:r>
            <a:r>
              <a:rPr altLang="en-US" sz="4800" lang="zh-CN"/>
              <a:t>、</a:t>
            </a:r>
            <a:r>
              <a:rPr altLang="en-US" sz="4800" lang="zh-CN"/>
              <a:t>玩</a:t>
            </a:r>
            <a:r>
              <a:rPr altLang="en-US" sz="4800" lang="zh-CN"/>
              <a:t>）</a:t>
            </a:r>
            <a:r>
              <a:rPr altLang="en-US" sz="4800" lang="zh-CN"/>
              <a:t>进</a:t>
            </a:r>
            <a:r>
              <a:rPr altLang="en-US" sz="4800" lang="zh-CN"/>
              <a:t>行</a:t>
            </a:r>
            <a:r>
              <a:rPr altLang="en-US" sz="4800" lang="zh-CN"/>
              <a:t>分类</a:t>
            </a:r>
            <a:r>
              <a:rPr altLang="en-US" sz="4800" lang="zh-CN"/>
              <a:t>。</a:t>
            </a:r>
            <a:endParaRPr altLang="en-US" sz="5400" lang="zh-CN"/>
          </a:p>
          <a:p>
            <a:r>
              <a:rPr altLang="zh-CN" sz="4800" lang="en-US"/>
              <a:t>3</a:t>
            </a:r>
            <a:r>
              <a:rPr altLang="en-US" sz="4800" lang="zh-CN"/>
              <a:t>、情感目标：</a:t>
            </a:r>
            <a:r>
              <a:rPr altLang="en-US" sz="4800" lang="zh-CN"/>
              <a:t>喜欢操作探究</a:t>
            </a:r>
            <a:r>
              <a:rPr altLang="en-US" sz="4800" lang="zh-CN"/>
              <a:t>，</a:t>
            </a:r>
            <a:r>
              <a:rPr altLang="en-US" sz="4800" lang="zh-CN"/>
              <a:t>能积极主动地思考</a:t>
            </a:r>
            <a:r>
              <a:rPr altLang="en-US" sz="4800" lang="zh-CN"/>
              <a:t>。</a:t>
            </a:r>
            <a:endParaRPr altLang="en-US" lang="zh-CN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7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9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1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3"/>
                                        <p:tgtEl>
                                          <p:spTgt spid="104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4"/>
                                        <p:tgtEl>
                                          <p:spTgt spid="104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5"/>
                                        <p:tgtEl>
                                          <p:spTgt spid="10485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039"/>
                            </p:stCondLst>
                            <p:childTnLst>
                              <p:par>
                                <p:cTn fill="hold" grpId="0" id="17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9"/>
                                        <p:tgtEl>
                                          <p:spTgt spid="104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0"/>
                                        <p:tgtEl>
                                          <p:spTgt spid="104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1"/>
                                        <p:tgtEl>
                                          <p:spTgt spid="10485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2239"/>
                            </p:stCondLst>
                            <p:childTnLst>
                              <p:par>
                                <p:cTn fill="hold" grpId="0" id="23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5"/>
                                        <p:tgtEl>
                                          <p:spTgt spid="1048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6"/>
                                        <p:tgtEl>
                                          <p:spTgt spid="1048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7"/>
                                        <p:tgtEl>
                                          <p:spTgt spid="10485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5" grpId="0" animBg="1"/>
      <p:bldP spid="1048596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标题 1048679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598" name="副标题 1048680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153" name="图片 2097247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4256" y="-1236749"/>
            <a:ext cx="12083488" cy="9493424"/>
          </a:xfrm>
          <a:prstGeom prst="rect"/>
        </p:spPr>
      </p:pic>
      <p:sp>
        <p:nvSpPr>
          <p:cNvPr id="1048599" name="文本框 1048681"/>
          <p:cNvSpPr txBox="1"/>
          <p:nvPr/>
        </p:nvSpPr>
        <p:spPr>
          <a:xfrm>
            <a:off x="2025544" y="365442"/>
            <a:ext cx="7758987" cy="1513840"/>
          </a:xfrm>
          <a:prstGeom prst="rect"/>
          <a:solidFill>
            <a:srgbClr val="FFCC99"/>
          </a:solidFill>
        </p:spPr>
        <p:txBody>
          <a:bodyPr rtlCol="0" wrap="square">
            <a:spAutoFit/>
          </a:bodyPr>
          <a:p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zh-CN">
                <a:solidFill>
                  <a:srgbClr val="000000"/>
                </a:solidFill>
              </a:rPr>
              <a:t>快乐</a:t>
            </a:r>
            <a:r>
              <a:rPr altLang="zh-CN" sz="9600" lang="zh-CN">
                <a:solidFill>
                  <a:srgbClr val="000000"/>
                </a:solidFill>
              </a:rPr>
              <a:t>购</a:t>
            </a:r>
            <a:r>
              <a:rPr sz="9600" lang="zh-CN">
                <a:solidFill>
                  <a:srgbClr val="000000"/>
                </a:solidFill>
              </a:rPr>
              <a:t>超市</a:t>
            </a:r>
            <a:endParaRPr sz="2800" 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9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0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1"/>
                                        <p:tgtEl>
                                          <p:spTgt spid="10485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1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54" name="图片 2097223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885134" y="5487628"/>
            <a:ext cx="1140639" cy="1005863"/>
          </a:xfrm>
          <a:prstGeom prst="rect"/>
        </p:spPr>
      </p:pic>
      <p:pic>
        <p:nvPicPr>
          <p:cNvPr id="2097155" name="图片 2097224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9357639" y="5611019"/>
            <a:ext cx="1085139" cy="843313"/>
          </a:xfrm>
          <a:prstGeom prst="rect"/>
        </p:spPr>
      </p:pic>
      <p:pic>
        <p:nvPicPr>
          <p:cNvPr id="2097156" name="图片 2097225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929386" y="5469878"/>
            <a:ext cx="1256679" cy="998897"/>
          </a:xfrm>
          <a:prstGeom prst="rect"/>
        </p:spPr>
      </p:pic>
      <p:pic>
        <p:nvPicPr>
          <p:cNvPr id="2097157" name="图片 2097226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576289" y="5379168"/>
            <a:ext cx="1160797" cy="1180316"/>
          </a:xfrm>
          <a:prstGeom prst="rect"/>
        </p:spPr>
      </p:pic>
      <p:pic>
        <p:nvPicPr>
          <p:cNvPr id="2097158" name="图片 2097227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351474" y="5470048"/>
            <a:ext cx="1037957" cy="1047991"/>
          </a:xfrm>
          <a:prstGeom prst="rect"/>
        </p:spPr>
      </p:pic>
      <p:pic>
        <p:nvPicPr>
          <p:cNvPr id="2097159" name="图片 2097228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3044993" y="5438222"/>
            <a:ext cx="1242571" cy="1062210"/>
          </a:xfrm>
          <a:prstGeom prst="rect"/>
        </p:spPr>
      </p:pic>
      <p:pic>
        <p:nvPicPr>
          <p:cNvPr id="2097160" name="图片 2097229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0" y="5522791"/>
            <a:ext cx="1135136" cy="1157344"/>
          </a:xfrm>
          <a:prstGeom prst="rect"/>
        </p:spPr>
      </p:pic>
      <p:pic>
        <p:nvPicPr>
          <p:cNvPr id="2097161" name="图片 2097230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1452275" y="5582321"/>
            <a:ext cx="1275580" cy="1097814"/>
          </a:xfrm>
          <a:prstGeom prst="rect"/>
        </p:spPr>
      </p:pic>
      <p:pic>
        <p:nvPicPr>
          <p:cNvPr id="2097162" name="图片 2097231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7961593" y="0"/>
            <a:ext cx="4180132" cy="5149993"/>
          </a:xfrm>
          <a:prstGeom prst="rect"/>
        </p:spPr>
      </p:pic>
      <p:pic>
        <p:nvPicPr>
          <p:cNvPr id="2097163" name="图片 2097232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0" y="-26037"/>
            <a:ext cx="4180132" cy="5149993"/>
          </a:xfrm>
          <a:prstGeom prst="rect"/>
        </p:spPr>
      </p:pic>
      <p:pic>
        <p:nvPicPr>
          <p:cNvPr id="2097164" name="图片 2097233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4005933" y="-26037"/>
            <a:ext cx="4180132" cy="5149993"/>
          </a:xfrm>
          <a:prstGeom prst="rect"/>
        </p:spPr>
      </p:pic>
      <p:pic>
        <p:nvPicPr>
          <p:cNvPr id="2097165" name="图片 2097240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8295007" y="5487628"/>
            <a:ext cx="729218" cy="984285"/>
          </a:xfrm>
          <a:prstGeom prst="rect"/>
        </p:spPr>
      </p:pic>
      <p:pic>
        <p:nvPicPr>
          <p:cNvPr id="2097219" name="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 rot="0">
            <a:off x="9558513" y="0"/>
            <a:ext cx="1210764" cy="1207019"/>
          </a:xfrm>
          <a:prstGeom prst="rect"/>
        </p:spPr>
      </p:pic>
      <p:pic>
        <p:nvPicPr>
          <p:cNvPr id="2097220" name=""/>
          <p:cNvPicPr>
            <a:picLocks/>
          </p:cNvPicPr>
          <p:nvPr/>
        </p:nvPicPr>
        <p:blipFill>
          <a:blip xmlns:r="http://schemas.openxmlformats.org/officeDocument/2006/relationships" r:embed="rId12"/>
          <a:stretch>
            <a:fillRect/>
          </a:stretch>
        </p:blipFill>
        <p:spPr>
          <a:xfrm rot="0">
            <a:off x="1520384" y="0"/>
            <a:ext cx="1179836" cy="1150812"/>
          </a:xfrm>
          <a:prstGeom prst="rect"/>
        </p:spPr>
      </p:pic>
      <p:pic>
        <p:nvPicPr>
          <p:cNvPr id="2097224" name=""/>
          <p:cNvPicPr>
            <a:picLocks/>
          </p:cNvPicPr>
          <p:nvPr/>
        </p:nvPicPr>
        <p:blipFill>
          <a:blip xmlns:r="http://schemas.openxmlformats.org/officeDocument/2006/relationships" r:embed="rId13"/>
          <a:stretch>
            <a:fillRect/>
          </a:stretch>
        </p:blipFill>
        <p:spPr>
          <a:xfrm rot="0">
            <a:off x="5305657" y="-157190"/>
            <a:ext cx="1131148" cy="1291287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">
                            <p:stCondLst>
                              <p:cond delay="0"/>
                            </p:stCondLst>
                            <p:childTnLst>
                              <p:par>
                                <p:cTn fill="hold" id="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id="4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id="51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0"/>
                            </p:stCondLst>
                            <p:childTnLst>
                              <p:par>
                                <p:cTn fill="hold" id="54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6">
                            <p:stCondLst>
                              <p:cond delay="0"/>
                            </p:stCondLst>
                            <p:childTnLst>
                              <p:par>
                                <p:cTn fill="hold" id="5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8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66" name="图片 2097198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885134" y="5487628"/>
            <a:ext cx="1140639" cy="1005863"/>
          </a:xfrm>
          <a:prstGeom prst="rect"/>
        </p:spPr>
      </p:pic>
      <p:pic>
        <p:nvPicPr>
          <p:cNvPr id="2097167" name="图片 2097199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9357639" y="5611019"/>
            <a:ext cx="1085139" cy="843313"/>
          </a:xfrm>
          <a:prstGeom prst="rect"/>
        </p:spPr>
      </p:pic>
      <p:pic>
        <p:nvPicPr>
          <p:cNvPr id="2097168" name="图片 2097200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929386" y="5469878"/>
            <a:ext cx="1256679" cy="998897"/>
          </a:xfrm>
          <a:prstGeom prst="rect"/>
        </p:spPr>
      </p:pic>
      <p:pic>
        <p:nvPicPr>
          <p:cNvPr id="2097169" name="图片 2097201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576289" y="5379168"/>
            <a:ext cx="1160797" cy="1180316"/>
          </a:xfrm>
          <a:prstGeom prst="rect"/>
        </p:spPr>
      </p:pic>
      <p:pic>
        <p:nvPicPr>
          <p:cNvPr id="2097170" name="图片 2097202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351474" y="5470048"/>
            <a:ext cx="1037957" cy="1047991"/>
          </a:xfrm>
          <a:prstGeom prst="rect"/>
        </p:spPr>
      </p:pic>
      <p:pic>
        <p:nvPicPr>
          <p:cNvPr id="2097171" name="图片 2097203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3044993" y="5438222"/>
            <a:ext cx="1242571" cy="1062210"/>
          </a:xfrm>
          <a:prstGeom prst="rect"/>
        </p:spPr>
      </p:pic>
      <p:pic>
        <p:nvPicPr>
          <p:cNvPr id="2097172" name="图片 2097204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0" y="5522791"/>
            <a:ext cx="1135136" cy="1157344"/>
          </a:xfrm>
          <a:prstGeom prst="rect"/>
        </p:spPr>
      </p:pic>
      <p:pic>
        <p:nvPicPr>
          <p:cNvPr id="2097173" name="图片 2097205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1452275" y="5582321"/>
            <a:ext cx="1275580" cy="1097814"/>
          </a:xfrm>
          <a:prstGeom prst="rect"/>
        </p:spPr>
      </p:pic>
      <p:pic>
        <p:nvPicPr>
          <p:cNvPr id="2097174" name="图片 2097206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4005933" y="-26037"/>
            <a:ext cx="4180132" cy="5149993"/>
          </a:xfrm>
          <a:prstGeom prst="rect"/>
        </p:spPr>
      </p:pic>
      <p:pic>
        <p:nvPicPr>
          <p:cNvPr id="2097175" name="图片 2097207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4351473" y="872471"/>
            <a:ext cx="1275580" cy="1097814"/>
          </a:xfrm>
          <a:prstGeom prst="rect"/>
        </p:spPr>
      </p:pic>
      <p:pic>
        <p:nvPicPr>
          <p:cNvPr id="2097176" name="图片 2097208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5355422" y="1970284"/>
            <a:ext cx="1256679" cy="998897"/>
          </a:xfrm>
          <a:prstGeom prst="rect"/>
        </p:spPr>
      </p:pic>
      <p:pic>
        <p:nvPicPr>
          <p:cNvPr id="2097177" name="图片 2097209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8295007" y="5487628"/>
            <a:ext cx="729218" cy="984285"/>
          </a:xfrm>
          <a:prstGeom prst="rect"/>
        </p:spPr>
      </p:pic>
      <p:pic>
        <p:nvPicPr>
          <p:cNvPr id="2097178" name="图片 2097210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6782086" y="3127628"/>
            <a:ext cx="729218" cy="984285"/>
          </a:xfrm>
          <a:prstGeom prst="rect"/>
        </p:spPr>
      </p:pic>
      <p:pic>
        <p:nvPicPr>
          <p:cNvPr id="2097226" name="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 rot="0">
            <a:off x="5549310" y="-26037"/>
            <a:ext cx="868901" cy="991913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2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3698 0.663056 L 0 0 " pathEditMode="relative" ptsTypes="">
                                      <p:cBhvr>
                                        <p:cTn dur="2000" fill="hold" id="53"/>
                                        <p:tgtEl>
                                          <p:spTgt spid="209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5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id="58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61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4375 0.499444 L 0 0 " pathEditMode="relative" ptsTypes="">
                                      <p:cBhvr>
                                        <p:cTn dur="2000" fill="hold" id="62"/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6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id="67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70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2969 -0.315556 " pathEditMode="relative" ptsTypes="">
                                      <p:cBhvr>
                                        <p:cTn dur="2000" fill="hold" id="71"/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7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1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79" name="图片 2097185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885134" y="5487628"/>
            <a:ext cx="1140639" cy="1005863"/>
          </a:xfrm>
          <a:prstGeom prst="rect"/>
        </p:spPr>
      </p:pic>
      <p:pic>
        <p:nvPicPr>
          <p:cNvPr id="2097180" name="图片 2097186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9357639" y="5611019"/>
            <a:ext cx="1085139" cy="843313"/>
          </a:xfrm>
          <a:prstGeom prst="rect"/>
        </p:spPr>
      </p:pic>
      <p:pic>
        <p:nvPicPr>
          <p:cNvPr id="2097181" name="图片 2097187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929386" y="5469878"/>
            <a:ext cx="1256679" cy="998897"/>
          </a:xfrm>
          <a:prstGeom prst="rect"/>
        </p:spPr>
      </p:pic>
      <p:pic>
        <p:nvPicPr>
          <p:cNvPr id="2097182" name="图片 2097188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576289" y="5379168"/>
            <a:ext cx="1160797" cy="1180316"/>
          </a:xfrm>
          <a:prstGeom prst="rect"/>
        </p:spPr>
      </p:pic>
      <p:pic>
        <p:nvPicPr>
          <p:cNvPr id="2097183" name="图片 2097189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351474" y="5470048"/>
            <a:ext cx="1037957" cy="1047991"/>
          </a:xfrm>
          <a:prstGeom prst="rect"/>
        </p:spPr>
      </p:pic>
      <p:pic>
        <p:nvPicPr>
          <p:cNvPr id="2097184" name="图片 2097193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4005933" y="-26037"/>
            <a:ext cx="4180132" cy="5149993"/>
          </a:xfrm>
          <a:prstGeom prst="rect"/>
        </p:spPr>
      </p:pic>
      <p:pic>
        <p:nvPicPr>
          <p:cNvPr id="2097185" name="图片 2097194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4441152" y="908076"/>
            <a:ext cx="1135136" cy="1157344"/>
          </a:xfrm>
          <a:prstGeom prst="rect"/>
        </p:spPr>
      </p:pic>
      <p:pic>
        <p:nvPicPr>
          <p:cNvPr id="2097186" name="图片 2097195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5389430" y="2051000"/>
            <a:ext cx="1037957" cy="1047991"/>
          </a:xfrm>
          <a:prstGeom prst="rect"/>
        </p:spPr>
      </p:pic>
      <p:pic>
        <p:nvPicPr>
          <p:cNvPr id="2097187" name="图片 2097196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6396927" y="3429000"/>
            <a:ext cx="1160797" cy="1180316"/>
          </a:xfrm>
          <a:prstGeom prst="rect"/>
        </p:spPr>
      </p:pic>
      <p:pic>
        <p:nvPicPr>
          <p:cNvPr id="2097188" name="图片 2097197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8295007" y="5487628"/>
            <a:ext cx="729218" cy="984285"/>
          </a:xfrm>
          <a:prstGeom prst="rect"/>
        </p:spPr>
      </p:pic>
      <p:pic>
        <p:nvPicPr>
          <p:cNvPr id="2097189" name="图片 2097191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0" y="5522791"/>
            <a:ext cx="1135136" cy="1157344"/>
          </a:xfrm>
          <a:prstGeom prst="rect"/>
        </p:spPr>
      </p:pic>
      <p:pic>
        <p:nvPicPr>
          <p:cNvPr id="2097190" name="图片 2097192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1452275" y="5582321"/>
            <a:ext cx="1275580" cy="1097814"/>
          </a:xfrm>
          <a:prstGeom prst="rect"/>
        </p:spPr>
      </p:pic>
      <p:pic>
        <p:nvPicPr>
          <p:cNvPr id="2097191" name="图片 2097190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3044993" y="5438222"/>
            <a:ext cx="1242571" cy="1062210"/>
          </a:xfrm>
          <a:prstGeom prst="rect"/>
        </p:spPr>
      </p:pic>
      <p:pic>
        <p:nvPicPr>
          <p:cNvPr id="2097228" name="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 rot="0">
            <a:off x="5769916" y="0"/>
            <a:ext cx="1007857" cy="983064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id="36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8">
                            <p:stCondLst>
                              <p:cond delay="0"/>
                            </p:stCondLst>
                            <p:childTnLst>
                              <p:par>
                                <p:cTn fill="hold" id="3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id="4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id="4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2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6401 -0.664537 " pathEditMode="relative" ptsTypes="">
                                      <p:cBhvr>
                                        <p:cTn dur="3000" fill="hold" id="53"/>
                                        <p:tgtEl>
                                          <p:spTgt spid="2097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5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id="58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61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22396 -0.467593 " pathEditMode="relative" ptsTypes="">
                                      <p:cBhvr>
                                        <p:cTn dur="2000" fill="hold" id="62"/>
                                        <p:tgtEl>
                                          <p:spTgt spid="2097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6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id="67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9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70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561979 -0.264907 " pathEditMode="relative" ptsTypes="">
                                      <p:cBhvr>
                                        <p:cTn dur="2000" fill="hold" id="71"/>
                                        <p:tgtEl>
                                          <p:spTgt spid="209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72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192" name="图片 2097172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10885134" y="5487628"/>
            <a:ext cx="1140639" cy="1005863"/>
          </a:xfrm>
          <a:prstGeom prst="rect"/>
        </p:spPr>
      </p:pic>
      <p:pic>
        <p:nvPicPr>
          <p:cNvPr id="2097193" name="图片 2097173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9357639" y="5611019"/>
            <a:ext cx="1085139" cy="843313"/>
          </a:xfrm>
          <a:prstGeom prst="rect"/>
        </p:spPr>
      </p:pic>
      <p:pic>
        <p:nvPicPr>
          <p:cNvPr id="2097194" name="图片 2097174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6929386" y="5469878"/>
            <a:ext cx="1256679" cy="998897"/>
          </a:xfrm>
          <a:prstGeom prst="rect"/>
        </p:spPr>
      </p:pic>
      <p:pic>
        <p:nvPicPr>
          <p:cNvPr id="2097195" name="图片 2097175"/>
          <p:cNvPicPr>
            <a:picLocks/>
          </p:cNvPicPr>
          <p:nvPr/>
        </p:nvPicPr>
        <p:blipFill>
          <a:blip xmlns:r="http://schemas.openxmlformats.org/officeDocument/2006/relationships" r:embed="rId4"/>
          <a:stretch>
            <a:fillRect/>
          </a:stretch>
        </p:blipFill>
        <p:spPr>
          <a:xfrm>
            <a:off x="5576289" y="5379168"/>
            <a:ext cx="1160797" cy="1180316"/>
          </a:xfrm>
          <a:prstGeom prst="rect"/>
        </p:spPr>
      </p:pic>
      <p:pic>
        <p:nvPicPr>
          <p:cNvPr id="2097196" name="图片 2097176"/>
          <p:cNvPicPr>
            <a:picLocks/>
          </p:cNvPicPr>
          <p:nvPr/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351474" y="5470048"/>
            <a:ext cx="1037957" cy="1047991"/>
          </a:xfrm>
          <a:prstGeom prst="rect"/>
        </p:spPr>
      </p:pic>
      <p:pic>
        <p:nvPicPr>
          <p:cNvPr id="2097197" name="图片 2097177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3044993" y="5438222"/>
            <a:ext cx="1242571" cy="1062210"/>
          </a:xfrm>
          <a:prstGeom prst="rect"/>
        </p:spPr>
      </p:pic>
      <p:pic>
        <p:nvPicPr>
          <p:cNvPr id="2097198" name="图片 2097178"/>
          <p:cNvPicPr>
            <a:picLocks/>
          </p:cNvPicPr>
          <p:nvPr/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0" y="5522791"/>
            <a:ext cx="1135136" cy="1157344"/>
          </a:xfrm>
          <a:prstGeom prst="rect"/>
        </p:spPr>
      </p:pic>
      <p:pic>
        <p:nvPicPr>
          <p:cNvPr id="2097199" name="图片 2097179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1452275" y="5582321"/>
            <a:ext cx="1275580" cy="1097814"/>
          </a:xfrm>
          <a:prstGeom prst="rect"/>
        </p:spPr>
      </p:pic>
      <p:pic>
        <p:nvPicPr>
          <p:cNvPr id="2097200" name="图片 2097180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4005933" y="-26037"/>
            <a:ext cx="4180132" cy="5149993"/>
          </a:xfrm>
          <a:prstGeom prst="rect"/>
        </p:spPr>
      </p:pic>
      <p:pic>
        <p:nvPicPr>
          <p:cNvPr id="2097201" name="图片 2097181"/>
          <p:cNvPicPr>
            <a:picLocks/>
          </p:cNvPicPr>
          <p:nvPr/>
        </p:nvPicPr>
        <p:blipFill>
          <a:blip xmlns:r="http://schemas.openxmlformats.org/officeDocument/2006/relationships" r:embed="rId6"/>
          <a:stretch>
            <a:fillRect/>
          </a:stretch>
        </p:blipFill>
        <p:spPr>
          <a:xfrm>
            <a:off x="4351473" y="1017427"/>
            <a:ext cx="1242571" cy="1062210"/>
          </a:xfrm>
          <a:prstGeom prst="rect"/>
        </p:spPr>
      </p:pic>
      <p:pic>
        <p:nvPicPr>
          <p:cNvPr id="2097202" name="图片 2097182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8295007" y="5487628"/>
            <a:ext cx="729218" cy="984285"/>
          </a:xfrm>
          <a:prstGeom prst="rect"/>
        </p:spPr>
      </p:pic>
      <p:pic>
        <p:nvPicPr>
          <p:cNvPr id="2097203" name="图片 2097183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>
            <a:off x="5553430" y="2316162"/>
            <a:ext cx="1307619" cy="1016213"/>
          </a:xfrm>
          <a:prstGeom prst="rect"/>
        </p:spPr>
      </p:pic>
      <p:pic>
        <p:nvPicPr>
          <p:cNvPr id="2097204" name="图片 2097184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6644725" y="3424056"/>
            <a:ext cx="1140639" cy="1005863"/>
          </a:xfrm>
          <a:prstGeom prst="rect"/>
        </p:spPr>
      </p:pic>
      <p:pic>
        <p:nvPicPr>
          <p:cNvPr id="2097230" name="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 rot="0">
            <a:off x="5601856" y="0"/>
            <a:ext cx="993310" cy="990238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7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9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11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1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3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37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9">
                      <p:stCondLst>
                        <p:cond delay="indefinite"/>
                      </p:stCondLst>
                      <p:childTnLst>
                        <p:par>
                          <p:cTn fill="hold" id="40">
                            <p:stCondLst>
                              <p:cond delay="0"/>
                            </p:stCondLst>
                            <p:childTnLst>
                              <p:par>
                                <p:cTn fill="hold" id="41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44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401 -0.645648 " pathEditMode="fixed" ptsTypes="">
                                      <p:cBhvr>
                                        <p:cTn dur="2000" fill="hold" id="45"/>
                                        <p:tgtEl>
                                          <p:spTgt spid="2097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46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8">
                      <p:stCondLst>
                        <p:cond delay="indefinite"/>
                      </p:stCondLst>
                      <p:childTnLst>
                        <p:par>
                          <p:cTn fill="hold" id="49">
                            <p:stCondLst>
                              <p:cond delay="0"/>
                            </p:stCondLst>
                            <p:childTnLst>
                              <p:par>
                                <p:cTn fill="hold" id="50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3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04531 -0.447315 " pathEditMode="relative" ptsTypes="">
                                      <p:cBhvr>
                                        <p:cTn dur="2000" fill="hold" id="54"/>
                                        <p:tgtEl>
                                          <p:spTgt spid="2097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5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7">
                      <p:stCondLst>
                        <p:cond delay="indefinite"/>
                      </p:stCondLst>
                      <p:childTnLst>
                        <p:par>
                          <p:cTn fill="hold" id="58">
                            <p:stCondLst>
                              <p:cond delay="0"/>
                            </p:stCondLst>
                            <p:childTnLst>
                              <p:par>
                                <p:cTn fill="hold" id="59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62" nodeType="afterEffect" presetClass="path" presetID="0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43646 -0.305463 " pathEditMode="relative" ptsTypes="">
                                      <p:cBhvr>
                                        <p:cTn dur="2000" fill="hold" id="63"/>
                                        <p:tgtEl>
                                          <p:spTgt spid="2097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fill="hold" id="64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7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altLang="en-US" lang="zh-CN"/>
          </a:p>
        </p:txBody>
      </p:sp>
      <p:pic>
        <p:nvPicPr>
          <p:cNvPr id="2097205" name="图片 2097159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7961593" y="0"/>
            <a:ext cx="4180132" cy="5149993"/>
          </a:xfrm>
          <a:prstGeom prst="rect"/>
        </p:spPr>
      </p:pic>
      <p:pic>
        <p:nvPicPr>
          <p:cNvPr id="2097206" name="图片 2097160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0" y="-26037"/>
            <a:ext cx="4180132" cy="5149993"/>
          </a:xfrm>
          <a:prstGeom prst="rect"/>
        </p:spPr>
      </p:pic>
      <p:pic>
        <p:nvPicPr>
          <p:cNvPr id="2097207" name="图片 2097161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4005933" y="-26037"/>
            <a:ext cx="4180132" cy="5149993"/>
          </a:xfrm>
          <a:prstGeom prst="rect"/>
        </p:spPr>
      </p:pic>
      <p:pic>
        <p:nvPicPr>
          <p:cNvPr id="2097208" name="图片 2097162"/>
          <p:cNvPicPr>
            <a:picLocks/>
          </p:cNvPicPr>
          <p:nvPr>
            <p:custDataLst>
              <p:tags r:id="rId2"/>
            </p:custDataLst>
          </p:nvPr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>
            <a:off x="388863" y="922294"/>
            <a:ext cx="1135136" cy="1157344"/>
          </a:xfrm>
          <a:prstGeom prst="rect"/>
        </p:spPr>
      </p:pic>
      <p:pic>
        <p:nvPicPr>
          <p:cNvPr id="2097209" name="图片 2097163"/>
          <p:cNvPicPr>
            <a:picLocks/>
          </p:cNvPicPr>
          <p:nvPr>
            <p:custDataLst>
              <p:tags r:id="rId4"/>
            </p:custDataLst>
          </p:nvPr>
        </p:nvPicPr>
        <p:blipFill>
          <a:blip xmlns:r="http://schemas.openxmlformats.org/officeDocument/2006/relationships" r:embed="rId5"/>
          <a:stretch>
            <a:fillRect/>
          </a:stretch>
        </p:blipFill>
        <p:spPr>
          <a:xfrm>
            <a:off x="4351473" y="872471"/>
            <a:ext cx="1275580" cy="1097814"/>
          </a:xfrm>
          <a:prstGeom prst="rect"/>
        </p:spPr>
      </p:pic>
      <p:pic>
        <p:nvPicPr>
          <p:cNvPr id="2097210" name="图片 2097164"/>
          <p:cNvPicPr>
            <a:picLocks/>
          </p:cNvPicPr>
          <p:nvPr>
            <p:custDataLst>
              <p:tags r:id="rId6"/>
            </p:custDataLst>
          </p:nvPr>
        </p:nvPicPr>
        <p:blipFill>
          <a:blip xmlns:r="http://schemas.openxmlformats.org/officeDocument/2006/relationships" r:embed="rId7"/>
          <a:stretch>
            <a:fillRect/>
          </a:stretch>
        </p:blipFill>
        <p:spPr>
          <a:xfrm>
            <a:off x="8402940" y="908076"/>
            <a:ext cx="1242571" cy="1062210"/>
          </a:xfrm>
          <a:prstGeom prst="rect"/>
        </p:spPr>
      </p:pic>
      <p:pic>
        <p:nvPicPr>
          <p:cNvPr id="2097211" name="图片 2097165"/>
          <p:cNvPicPr>
            <a:picLocks/>
          </p:cNvPicPr>
          <p:nvPr/>
        </p:nvPicPr>
        <p:blipFill>
          <a:blip xmlns:r="http://schemas.openxmlformats.org/officeDocument/2006/relationships" r:embed="rId8"/>
          <a:stretch>
            <a:fillRect/>
          </a:stretch>
        </p:blipFill>
        <p:spPr>
          <a:xfrm>
            <a:off x="1524000" y="2079637"/>
            <a:ext cx="1037957" cy="1047991"/>
          </a:xfrm>
          <a:prstGeom prst="rect"/>
        </p:spPr>
      </p:pic>
      <p:pic>
        <p:nvPicPr>
          <p:cNvPr id="2097212" name="图片 2097166"/>
          <p:cNvPicPr>
            <a:picLocks/>
          </p:cNvPicPr>
          <p:nvPr/>
        </p:nvPicPr>
        <p:blipFill>
          <a:blip xmlns:r="http://schemas.openxmlformats.org/officeDocument/2006/relationships" r:embed="rId9"/>
          <a:stretch>
            <a:fillRect/>
          </a:stretch>
        </p:blipFill>
        <p:spPr>
          <a:xfrm>
            <a:off x="2464594" y="3428999"/>
            <a:ext cx="1160797" cy="1180316"/>
          </a:xfrm>
          <a:prstGeom prst="rect"/>
        </p:spPr>
      </p:pic>
      <p:pic>
        <p:nvPicPr>
          <p:cNvPr id="2097213" name="图片 2097167"/>
          <p:cNvPicPr>
            <a:picLocks/>
          </p:cNvPicPr>
          <p:nvPr/>
        </p:nvPicPr>
        <p:blipFill>
          <a:blip xmlns:r="http://schemas.openxmlformats.org/officeDocument/2006/relationships" r:embed="rId10"/>
          <a:stretch>
            <a:fillRect/>
          </a:stretch>
        </p:blipFill>
        <p:spPr>
          <a:xfrm>
            <a:off x="5355422" y="1970284"/>
            <a:ext cx="1256679" cy="998897"/>
          </a:xfrm>
          <a:prstGeom prst="rect"/>
        </p:spPr>
      </p:pic>
      <p:pic>
        <p:nvPicPr>
          <p:cNvPr id="2097214" name="图片 2097169"/>
          <p:cNvPicPr>
            <a:picLocks/>
          </p:cNvPicPr>
          <p:nvPr/>
        </p:nvPicPr>
        <p:blipFill>
          <a:blip xmlns:r="http://schemas.openxmlformats.org/officeDocument/2006/relationships" r:embed="rId11"/>
          <a:stretch>
            <a:fillRect/>
          </a:stretch>
        </p:blipFill>
        <p:spPr>
          <a:xfrm>
            <a:off x="6782086" y="3127628"/>
            <a:ext cx="729218" cy="984285"/>
          </a:xfrm>
          <a:prstGeom prst="rect"/>
        </p:spPr>
      </p:pic>
      <p:pic>
        <p:nvPicPr>
          <p:cNvPr id="2097215" name="图片 2097170"/>
          <p:cNvPicPr>
            <a:picLocks/>
          </p:cNvPicPr>
          <p:nvPr/>
        </p:nvPicPr>
        <p:blipFill>
          <a:blip xmlns:r="http://schemas.openxmlformats.org/officeDocument/2006/relationships" r:embed="rId12"/>
          <a:stretch>
            <a:fillRect/>
          </a:stretch>
        </p:blipFill>
        <p:spPr>
          <a:xfrm>
            <a:off x="9357639" y="2316163"/>
            <a:ext cx="1085139" cy="843313"/>
          </a:xfrm>
          <a:prstGeom prst="rect"/>
        </p:spPr>
      </p:pic>
      <p:pic>
        <p:nvPicPr>
          <p:cNvPr id="2097216" name="图片 2097171"/>
          <p:cNvPicPr>
            <a:picLocks/>
          </p:cNvPicPr>
          <p:nvPr/>
        </p:nvPicPr>
        <p:blipFill>
          <a:blip xmlns:r="http://schemas.openxmlformats.org/officeDocument/2006/relationships" r:embed="rId13"/>
          <a:stretch>
            <a:fillRect/>
          </a:stretch>
        </p:blipFill>
        <p:spPr>
          <a:xfrm>
            <a:off x="10442778" y="3127627"/>
            <a:ext cx="1140639" cy="1005863"/>
          </a:xfrm>
          <a:prstGeom prst="rect"/>
        </p:spPr>
      </p:pic>
      <p:pic>
        <p:nvPicPr>
          <p:cNvPr id="2097231" name=""/>
          <p:cNvPicPr>
            <a:picLocks/>
          </p:cNvPicPr>
          <p:nvPr/>
        </p:nvPicPr>
        <p:blipFill>
          <a:blip xmlns:r="http://schemas.openxmlformats.org/officeDocument/2006/relationships" r:embed="rId14"/>
          <a:stretch>
            <a:fillRect/>
          </a:stretch>
        </p:blipFill>
        <p:spPr>
          <a:xfrm rot="0">
            <a:off x="9558512" y="0"/>
            <a:ext cx="913849" cy="911022"/>
          </a:xfrm>
          <a:prstGeom prst="rect"/>
        </p:spPr>
      </p:pic>
      <p:pic>
        <p:nvPicPr>
          <p:cNvPr id="2097233" name=""/>
          <p:cNvPicPr>
            <a:picLocks/>
          </p:cNvPicPr>
          <p:nvPr/>
        </p:nvPicPr>
        <p:blipFill>
          <a:blip xmlns:r="http://schemas.openxmlformats.org/officeDocument/2006/relationships" r:embed="rId15"/>
          <a:stretch>
            <a:fillRect/>
          </a:stretch>
        </p:blipFill>
        <p:spPr>
          <a:xfrm rot="0">
            <a:off x="5305656" y="-157190"/>
            <a:ext cx="904677" cy="1032753"/>
          </a:xfrm>
          <a:prstGeom prst="rect"/>
        </p:spPr>
      </p:pic>
      <p:pic>
        <p:nvPicPr>
          <p:cNvPr id="2097235" name=""/>
          <p:cNvPicPr>
            <a:picLocks/>
          </p:cNvPicPr>
          <p:nvPr/>
        </p:nvPicPr>
        <p:blipFill>
          <a:blip xmlns:r="http://schemas.openxmlformats.org/officeDocument/2006/relationships" r:embed="rId16"/>
          <a:stretch>
            <a:fillRect/>
          </a:stretch>
        </p:blipFill>
        <p:spPr>
          <a:xfrm rot="0">
            <a:off x="1520384" y="0"/>
            <a:ext cx="874901" cy="853379"/>
          </a:xfrm>
          <a:prstGeom prst="rect"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3">
                            <p:stCondLst>
                              <p:cond delay="120"/>
                            </p:stCondLst>
                            <p:childTnLst>
                              <p:par>
                                <p:cTn fill="hold" id="14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20"/>
                            </p:stCondLst>
                            <p:childTnLst>
                              <p:par>
                                <p:cTn fill="hold" id="17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120"/>
                            </p:stCondLst>
                            <p:childTnLst>
                              <p:par>
                                <p:cTn fill="hold" id="2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2">
                            <p:stCondLst>
                              <p:cond delay="120"/>
                            </p:stCondLst>
                            <p:childTnLst>
                              <p:par>
                                <p:cTn fill="hold" id="33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5">
                            <p:stCondLst>
                              <p:cond delay="120"/>
                            </p:stCondLst>
                            <p:childTnLst>
                              <p:par>
                                <p:cTn fill="hold" id="36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8">
                            <p:stCondLst>
                              <p:cond delay="120"/>
                            </p:stCondLst>
                            <p:childTnLst>
                              <p:par>
                                <p:cTn fill="hold" id="39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120"/>
                            </p:stCondLst>
                            <p:childTnLst>
                              <p:par>
                                <p:cTn fill="hold" id="52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4">
                            <p:stCondLst>
                              <p:cond delay="120"/>
                            </p:stCondLst>
                            <p:childTnLst>
                              <p:par>
                                <p:cTn fill="hold" id="5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7">
                            <p:stCondLst>
                              <p:cond delay="120"/>
                            </p:stCondLst>
                            <p:childTnLst>
                              <p:par>
                                <p:cTn fill="hold" id="58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标题 1048679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/>
          </a:p>
        </p:txBody>
      </p:sp>
      <p:sp>
        <p:nvSpPr>
          <p:cNvPr id="1048622" name="副标题 1048680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/>
          </a:p>
        </p:txBody>
      </p:sp>
      <p:pic>
        <p:nvPicPr>
          <p:cNvPr id="2097217" name="图片 2097247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>
            <a:off x="54256" y="-1236749"/>
            <a:ext cx="12083488" cy="9493424"/>
          </a:xfrm>
          <a:prstGeom prst="rect"/>
        </p:spPr>
      </p:pic>
      <p:sp>
        <p:nvSpPr>
          <p:cNvPr id="1048623" name="文本框 1048681"/>
          <p:cNvSpPr txBox="1"/>
          <p:nvPr/>
        </p:nvSpPr>
        <p:spPr>
          <a:xfrm>
            <a:off x="2025544" y="365442"/>
            <a:ext cx="7758987" cy="1513840"/>
          </a:xfrm>
          <a:prstGeom prst="rect"/>
          <a:solidFill>
            <a:srgbClr val="FFCC99"/>
          </a:solidFill>
        </p:spPr>
        <p:txBody>
          <a:bodyPr rtlCol="0" wrap="square">
            <a:spAutoFit/>
          </a:bodyPr>
          <a:p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en-US">
                <a:solidFill>
                  <a:srgbClr val="000000"/>
                </a:solidFill>
              </a:rPr>
              <a:t> </a:t>
            </a:r>
            <a:r>
              <a:rPr altLang="zh-CN" sz="9600" lang="zh-CN">
                <a:solidFill>
                  <a:srgbClr val="000000"/>
                </a:solidFill>
              </a:rPr>
              <a:t>快乐</a:t>
            </a:r>
            <a:r>
              <a:rPr altLang="zh-CN" sz="9600" lang="zh-CN">
                <a:solidFill>
                  <a:srgbClr val="000000"/>
                </a:solidFill>
              </a:rPr>
              <a:t>购</a:t>
            </a:r>
            <a:r>
              <a:rPr sz="9600" lang="zh-CN">
                <a:solidFill>
                  <a:srgbClr val="000000"/>
                </a:solidFill>
              </a:rPr>
              <a:t>超市</a:t>
            </a:r>
            <a:endParaRPr sz="2800" lang="zh-CN">
              <a:solidFill>
                <a:srgbClr val="000000"/>
              </a:solidFill>
            </a:endParaRPr>
          </a:p>
        </p:txBody>
      </p:sp>
      <p:sp>
        <p:nvSpPr>
          <p:cNvPr id="1048624" name="文本框 1"/>
          <p:cNvSpPr txBox="1"/>
          <p:nvPr/>
        </p:nvSpPr>
        <p:spPr>
          <a:xfrm>
            <a:off x="4804410" y="3909695"/>
            <a:ext cx="2244090" cy="3025141"/>
          </a:xfrm>
          <a:prstGeom prst="rect"/>
          <a:noFill/>
        </p:spPr>
        <p:txBody>
          <a:bodyPr rtlCol="0" wrap="square">
            <a:spAutoFit/>
          </a:bodyPr>
          <a:p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欢</a:t>
            </a:r>
            <a:r>
              <a:rPr altLang="zh-CN" b="1" sz="6600" lang="en-US">
                <a:solidFill>
                  <a:schemeClr val="tx1"/>
                </a:solidFill>
                <a:highlight>
                  <a:srgbClr val="00FFFF"/>
                </a:highlight>
              </a:rPr>
              <a:t> </a:t>
            </a:r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迎</a:t>
            </a:r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加</a:t>
            </a:r>
            <a:r>
              <a:rPr altLang="zh-CN" b="1" sz="6600" lang="en-US">
                <a:solidFill>
                  <a:schemeClr val="tx1"/>
                </a:solidFill>
                <a:highlight>
                  <a:srgbClr val="00FFFF"/>
                </a:highlight>
              </a:rPr>
              <a:t> </a:t>
            </a:r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入</a:t>
            </a:r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我</a:t>
            </a:r>
            <a:r>
              <a:rPr altLang="zh-CN" b="1" sz="6600" lang="en-US">
                <a:solidFill>
                  <a:schemeClr val="tx1"/>
                </a:solidFill>
                <a:highlight>
                  <a:srgbClr val="00FFFF"/>
                </a:highlight>
              </a:rPr>
              <a:t> </a:t>
            </a:r>
            <a:r>
              <a:rPr altLang="en-US" b="1" sz="6600" lang="zh-CN">
                <a:solidFill>
                  <a:schemeClr val="tx1"/>
                </a:solidFill>
                <a:highlight>
                  <a:srgbClr val="00FFFF"/>
                </a:highlight>
              </a:rPr>
              <a:t>们</a:t>
            </a:r>
            <a:endParaRPr altLang="en-US" b="1" sz="4800" lang="zh-CN">
              <a:solidFill>
                <a:schemeClr val="tx1"/>
              </a:solidFill>
              <a:highlight>
                <a:srgbClr val="00FFFF"/>
              </a:highlight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0" id="7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9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0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1"/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5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6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fill.color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7"/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3" grpId="0" animBg="1"/>
      <p:bldP spid="1048624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163.15732283464567,&quot;left&quot;:30.619133858267713,&quot;top&quot;:0.5937007874015748,&quot;width&quot;:809.3808661417322}"/>
</p:tagLst>
</file>

<file path=ppt/tags/tag2.xml><?xml version="1.0" encoding="utf-8"?>
<p:tagLst xmlns:p="http://schemas.openxmlformats.org/presentationml/2006/main">
  <p:tag name="KSO_WM_DIAGRAM_VIRTUALLY_FRAME" val="{&quot;height&quot;:163.15732283464567,&quot;left&quot;:30.619133858267713,&quot;top&quot;:0.5937007874015748,&quot;width&quot;:809.3808661417322}"/>
</p:tagLst>
</file>

<file path=ppt/tags/tag3.xml><?xml version="1.0" encoding="utf-8"?>
<p:tagLst xmlns:p="http://schemas.openxmlformats.org/presentationml/2006/main">
  <p:tag name="KSO_WM_DIAGRAM_VIRTUALLY_FRAME" val="{&quot;height&quot;:163.15732283464567,&quot;left&quot;:30.619133858267713,&quot;top&quot;:0.5937007874015748,&quot;width&quot;:809.3808661417322}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演示</Application>
  <ScaleCrop>0</ScaleCrop>
  <LinksUpToDate>0</LinksUpToDate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PJA110</dc:creator>
  <cp:lastModifiedBy>꧁鍢禄娃꧂</cp:lastModifiedBy>
  <dcterms:created xsi:type="dcterms:W3CDTF">2025-04-01T11:43:28Z</dcterms:created>
  <dcterms:modified xsi:type="dcterms:W3CDTF">2025-04-08T06:25:51Z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2530DBD429D14B7E93DD1A2D3B572CFE_12</vt:lpwstr>
  </property>
</Properties>
</file>